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9" r:id="rId2"/>
    <p:sldId id="281" r:id="rId3"/>
    <p:sldId id="296" r:id="rId4"/>
    <p:sldId id="295" r:id="rId5"/>
    <p:sldId id="29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 autoAdjust="0"/>
    <p:restoredTop sz="99660" autoAdjust="0"/>
  </p:normalViewPr>
  <p:slideViewPr>
    <p:cSldViewPr snapToGrid="0" snapToObjects="1">
      <p:cViewPr>
        <p:scale>
          <a:sx n="116" d="100"/>
          <a:sy n="116" d="100"/>
        </p:scale>
        <p:origin x="-256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F15B9-6F42-BC41-A375-6FF52F4786C6}" type="datetimeFigureOut">
              <a:rPr lang="en-US" smtClean="0"/>
              <a:t>6/17/16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DC413-D0CB-1C4E-A28F-57D66077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47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1F440-D969-6E4C-A659-A9A72D0FD971}" type="datetimeFigureOut">
              <a:rPr lang="en-US" smtClean="0"/>
              <a:t>6/17/16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1905B-0713-9D4C-98E2-48FB06F6A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7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31568-1F56-4789-9EE7-273956234D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8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BCB1CB-4B5B-6D41-B054-AB77FDB66319}" type="datetime1">
              <a:rPr lang="en-US" smtClean="0"/>
              <a:t>6/17/16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A57238-D6C7-A047-9388-536AB22ECC1B}" type="datetime1">
              <a:rPr lang="en-US" smtClean="0"/>
              <a:t>6/17/16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5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F38F59-33A4-FE49-B625-CA4D55475B8E}" type="datetime1">
              <a:rPr lang="en-US" smtClean="0"/>
              <a:t>6/17/16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7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6F0EFE-5FD3-2845-9A89-A1B5D061B200}" type="datetime1">
              <a:rPr lang="en-US" smtClean="0"/>
              <a:t>6/17/16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0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7BCF4C-BE46-1049-84E9-6B8A3D9DB721}" type="datetime1">
              <a:rPr lang="en-US" smtClean="0"/>
              <a:t>6/17/16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9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387533-ED68-4A44-94EB-B155939958FB}" type="datetime1">
              <a:rPr lang="en-US" smtClean="0"/>
              <a:t>6/17/16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326A26-57F9-A641-B6F3-EFBB2520943C}" type="datetime1">
              <a:rPr lang="en-US" smtClean="0"/>
              <a:t>6/17/16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402C39-BADD-DA4B-9BF1-EB96EFC6D5FC}" type="datetime1">
              <a:rPr lang="en-US" smtClean="0"/>
              <a:t>6/17/16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8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6CA1C-AB01-D24A-BB42-EB471A9610BA}" type="datetime1">
              <a:rPr lang="en-US" smtClean="0"/>
              <a:t>6/17/16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7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BDE3D-DC8C-624F-BD89-7C0D688964B3}" type="datetime1">
              <a:rPr lang="en-US" smtClean="0"/>
              <a:t>6/17/16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7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F0C6D7-CA4A-744B-89DB-63AA8FFC4402}" type="datetime1">
              <a:rPr lang="en-US" smtClean="0"/>
              <a:t>6/17/16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0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82041"/>
            <a:ext cx="1925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554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19282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Welcome to the </a:t>
            </a:r>
            <a:br>
              <a:rPr lang="en-US" sz="3600" b="1" dirty="0" smtClean="0"/>
            </a:br>
            <a:r>
              <a:rPr lang="en-US" sz="3600" b="1" dirty="0" smtClean="0"/>
              <a:t>2016 Championship </a:t>
            </a:r>
            <a:r>
              <a:rPr lang="en-US" sz="3600" b="1" dirty="0"/>
              <a:t>Branch Prediction </a:t>
            </a:r>
            <a:r>
              <a:rPr lang="en-US" sz="3600" b="1" dirty="0" smtClean="0"/>
              <a:t>Contest </a:t>
            </a:r>
            <a:br>
              <a:rPr lang="en-US" sz="3600" b="1" dirty="0" smtClean="0"/>
            </a:br>
            <a:r>
              <a:rPr lang="en-US" sz="3600" b="1" dirty="0" smtClean="0"/>
              <a:t>Program</a:t>
            </a:r>
            <a:endParaRPr lang="en-US" sz="36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2067" y="3507198"/>
            <a:ext cx="8619865" cy="236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Trevor Mudge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Seoul, South Korea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June 18</a:t>
            </a:r>
            <a:r>
              <a:rPr lang="en-US" sz="2900" baseline="30000" dirty="0" smtClean="0">
                <a:solidFill>
                  <a:schemeClr val="tx1"/>
                </a:solidFill>
              </a:rPr>
              <a:t>th</a:t>
            </a:r>
            <a:r>
              <a:rPr lang="en-US" sz="2900" dirty="0" smtClean="0">
                <a:solidFill>
                  <a:schemeClr val="tx1"/>
                </a:solidFill>
              </a:rPr>
              <a:t>, 2016</a:t>
            </a:r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94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/>
          <a:lstStyle/>
          <a:p>
            <a:r>
              <a:rPr lang="en-US" dirty="0" smtClean="0"/>
              <a:t>Thanks To: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3961" y="908720"/>
            <a:ext cx="8910639" cy="561657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 people at Samsung Austin</a:t>
            </a:r>
          </a:p>
          <a:p>
            <a:pPr lvl="1"/>
            <a:r>
              <a:rPr lang="en-US" sz="2000" smtClean="0"/>
              <a:t>James </a:t>
            </a:r>
            <a:r>
              <a:rPr lang="en-US" sz="2000" dirty="0" smtClean="0"/>
              <a:t>Dundas</a:t>
            </a:r>
          </a:p>
          <a:p>
            <a:pPr lvl="1"/>
            <a:r>
              <a:rPr lang="en-US" sz="2000" dirty="0" err="1" smtClean="0">
                <a:solidFill>
                  <a:schemeClr val="dk1"/>
                </a:solidFill>
              </a:rPr>
              <a:t>Maximilien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Breughe</a:t>
            </a:r>
            <a:endParaRPr lang="en-US" sz="2000" dirty="0" smtClean="0">
              <a:solidFill>
                <a:schemeClr val="dk1"/>
              </a:solidFill>
            </a:endParaRPr>
          </a:p>
          <a:p>
            <a:pPr lvl="1"/>
            <a:r>
              <a:rPr lang="en-US" sz="2000" dirty="0" smtClean="0">
                <a:solidFill>
                  <a:schemeClr val="dk1"/>
                </a:solidFill>
              </a:rPr>
              <a:t>Fuzhou </a:t>
            </a:r>
            <a:r>
              <a:rPr lang="en-US" sz="2000" dirty="0" err="1" smtClean="0">
                <a:solidFill>
                  <a:schemeClr val="dk1"/>
                </a:solidFill>
              </a:rPr>
              <a:t>Zou</a:t>
            </a:r>
            <a:endParaRPr lang="en-US" sz="2000" dirty="0" smtClean="0">
              <a:solidFill>
                <a:schemeClr val="dk1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dk1"/>
                </a:solidFill>
              </a:rPr>
              <a:t>Sandeep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smtClean="0">
                <a:solidFill>
                  <a:schemeClr val="dk1"/>
                </a:solidFill>
              </a:rPr>
              <a:t>Gupta</a:t>
            </a:r>
          </a:p>
          <a:p>
            <a:pPr lvl="1"/>
            <a:r>
              <a:rPr lang="en-US" sz="2000" dirty="0" err="1" smtClean="0">
                <a:solidFill>
                  <a:schemeClr val="dk1"/>
                </a:solidFill>
              </a:rPr>
              <a:t>Juhwan</a:t>
            </a:r>
            <a:r>
              <a:rPr lang="en-US" sz="2000" dirty="0" smtClean="0">
                <a:solidFill>
                  <a:schemeClr val="dk1"/>
                </a:solidFill>
              </a:rPr>
              <a:t> Kim</a:t>
            </a:r>
            <a:endParaRPr lang="en-US" sz="2000" dirty="0" smtClean="0"/>
          </a:p>
          <a:p>
            <a:pPr lvl="1"/>
            <a:r>
              <a:rPr lang="en-US" sz="2000" dirty="0" smtClean="0"/>
              <a:t>Jerry Zuraski</a:t>
            </a:r>
          </a:p>
          <a:p>
            <a:r>
              <a:rPr lang="en-US" sz="2400" dirty="0" smtClean="0"/>
              <a:t>The program committee who read all the submissions</a:t>
            </a:r>
            <a:endParaRPr lang="en-US" sz="2400" dirty="0"/>
          </a:p>
          <a:p>
            <a:pPr marL="914400" lvl="2" indent="0">
              <a:buNone/>
            </a:pPr>
            <a:r>
              <a:rPr lang="en-US" sz="1600" dirty="0"/>
              <a:t>Murali Annavaram  University of Southern California</a:t>
            </a:r>
          </a:p>
          <a:p>
            <a:pPr marL="914400" lvl="2" indent="0">
              <a:buNone/>
            </a:pPr>
            <a:r>
              <a:rPr lang="en-US" sz="1600" dirty="0" smtClean="0"/>
              <a:t>Stuart </a:t>
            </a:r>
            <a:r>
              <a:rPr lang="en-US" sz="1600" dirty="0"/>
              <a:t>Biles  ARM </a:t>
            </a:r>
            <a:r>
              <a:rPr lang="en-US" sz="1600" dirty="0" smtClean="0"/>
              <a:t>research</a:t>
            </a:r>
          </a:p>
          <a:p>
            <a:pPr marL="914400" lvl="2" indent="0">
              <a:buNone/>
            </a:pPr>
            <a:r>
              <a:rPr lang="en-US" sz="1600" dirty="0"/>
              <a:t>Ronald Dreslinski  </a:t>
            </a:r>
            <a:r>
              <a:rPr lang="en-US" sz="1600" dirty="0" smtClean="0"/>
              <a:t>University </a:t>
            </a:r>
            <a:r>
              <a:rPr lang="en-US" sz="1600" dirty="0"/>
              <a:t>of </a:t>
            </a:r>
            <a:r>
              <a:rPr lang="en-US" sz="1600" dirty="0" smtClean="0"/>
              <a:t>Michigan</a:t>
            </a:r>
          </a:p>
          <a:p>
            <a:pPr marL="914400" lvl="2" indent="0">
              <a:buNone/>
            </a:pPr>
            <a:r>
              <a:rPr lang="en-US" sz="1600" dirty="0"/>
              <a:t>Lieven Eeckhout  University of </a:t>
            </a:r>
            <a:r>
              <a:rPr lang="en-US" sz="1600" dirty="0" smtClean="0"/>
              <a:t>Ghent</a:t>
            </a:r>
            <a:endParaRPr lang="en-US" sz="1600" dirty="0"/>
          </a:p>
          <a:p>
            <a:pPr marL="914400" lvl="2" indent="0">
              <a:buNone/>
            </a:pPr>
            <a:r>
              <a:rPr lang="en-US" sz="1600" dirty="0"/>
              <a:t>Nam Sung Kim University of Illinois at Urbana</a:t>
            </a:r>
          </a:p>
          <a:p>
            <a:pPr marL="914400" lvl="2" indent="0">
              <a:buNone/>
            </a:pPr>
            <a:r>
              <a:rPr lang="en-US" sz="1600" dirty="0"/>
              <a:t>Pierre Michaud Inria/</a:t>
            </a:r>
            <a:r>
              <a:rPr lang="en-US" sz="1600" dirty="0" smtClean="0"/>
              <a:t>Isria</a:t>
            </a:r>
          </a:p>
          <a:p>
            <a:pPr marL="914400" lvl="2" indent="0">
              <a:buNone/>
            </a:pPr>
            <a:r>
              <a:rPr lang="en-US" sz="1600" dirty="0"/>
              <a:t>Moin Qureshi Georgia Institute of </a:t>
            </a:r>
            <a:r>
              <a:rPr lang="en-US" sz="1600" dirty="0" smtClean="0"/>
              <a:t>Technology</a:t>
            </a:r>
          </a:p>
          <a:p>
            <a:pPr marL="914400" lvl="2" indent="0">
              <a:buNone/>
            </a:pPr>
            <a:r>
              <a:rPr lang="en-US" sz="1600" dirty="0" smtClean="0"/>
              <a:t>Dave Roberts AMD Research</a:t>
            </a:r>
          </a:p>
          <a:p>
            <a:pPr marL="914400" lvl="2" indent="0">
              <a:buNone/>
            </a:pPr>
            <a:r>
              <a:rPr lang="en-US" sz="1600" dirty="0"/>
              <a:t>Sergio Schüler  Oracle</a:t>
            </a:r>
          </a:p>
          <a:p>
            <a:pPr marL="914400" lvl="2" indent="0">
              <a:buNone/>
            </a:pPr>
            <a:r>
              <a:rPr lang="en-US" sz="1600" dirty="0"/>
              <a:t>Rami Sheikh  Qualcomm Research</a:t>
            </a:r>
          </a:p>
          <a:p>
            <a:pPr marL="914400" lvl="2" indent="0">
              <a:buNone/>
            </a:pPr>
            <a:r>
              <a:rPr lang="en-US" sz="1600" dirty="0" smtClean="0"/>
              <a:t>Jared Stark  Intel Research Labs</a:t>
            </a:r>
          </a:p>
          <a:p>
            <a:r>
              <a:rPr lang="en-US" sz="2400" dirty="0" smtClean="0"/>
              <a:t>The contestants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382041"/>
            <a:ext cx="2843808" cy="215311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4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Predictor Size Defined 3 Contests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0373" cy="4525963"/>
          </a:xfrm>
        </p:spPr>
        <p:txBody>
          <a:bodyPr/>
          <a:lstStyle/>
          <a:p>
            <a:r>
              <a:rPr lang="en-US" dirty="0" smtClean="0"/>
              <a:t>8KB limit on the predictor size—3 contestants</a:t>
            </a:r>
          </a:p>
          <a:p>
            <a:r>
              <a:rPr lang="en-US" dirty="0" smtClean="0"/>
              <a:t>64KB </a:t>
            </a:r>
            <a:r>
              <a:rPr lang="en-US" dirty="0"/>
              <a:t>limit on the predictor </a:t>
            </a:r>
            <a:r>
              <a:rPr lang="en-US" dirty="0" smtClean="0"/>
              <a:t>size—3 </a:t>
            </a:r>
            <a:r>
              <a:rPr lang="en-US" dirty="0"/>
              <a:t>contestants</a:t>
            </a:r>
          </a:p>
          <a:p>
            <a:r>
              <a:rPr lang="en-US" dirty="0" smtClean="0"/>
              <a:t>Unlimited predictor size—2 contestants</a:t>
            </a:r>
          </a:p>
          <a:p>
            <a:r>
              <a:rPr lang="en-US" dirty="0" smtClean="0"/>
              <a:t>Why such a small turnout?</a:t>
            </a:r>
          </a:p>
          <a:p>
            <a:r>
              <a:rPr lang="en-US" dirty="0" smtClean="0"/>
              <a:t>BP seems to have moved to the patent and trade secret world</a:t>
            </a:r>
          </a:p>
          <a:p>
            <a:r>
              <a:rPr lang="en-US" dirty="0" smtClean="0"/>
              <a:t>Nearly 100 downloads of the contest kit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5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This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 more traces than ever</a:t>
            </a:r>
          </a:p>
          <a:p>
            <a:r>
              <a:rPr lang="en-US" dirty="0" smtClean="0"/>
              <a:t>440 </a:t>
            </a:r>
            <a:r>
              <a:rPr lang="en-US" dirty="0"/>
              <a:t>evaluation </a:t>
            </a:r>
            <a:r>
              <a:rPr lang="en-US" dirty="0" smtClean="0"/>
              <a:t>traces</a:t>
            </a:r>
          </a:p>
          <a:p>
            <a:r>
              <a:rPr lang="en-US" dirty="0" smtClean="0"/>
              <a:t>223 training</a:t>
            </a:r>
          </a:p>
          <a:p>
            <a:r>
              <a:rPr lang="en-US" dirty="0" smtClean="0"/>
              <a:t>They </a:t>
            </a:r>
            <a:r>
              <a:rPr lang="en-US" dirty="0"/>
              <a:t>were selected </a:t>
            </a:r>
            <a:r>
              <a:rPr lang="en-US" dirty="0" smtClean="0"/>
              <a:t>to have the same entropy metric—Max will discuss more in the next talk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5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43" y="952538"/>
            <a:ext cx="8637672" cy="51736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dirty="0"/>
              <a:t> </a:t>
            </a:r>
          </a:p>
          <a:p>
            <a:pPr marL="0" indent="0">
              <a:buNone/>
            </a:pPr>
            <a:r>
              <a:rPr lang="sk-SK" dirty="0"/>
              <a:t>2:00-2:15 PM  (15m) Introduction and Welcome - Trevor Mudge</a:t>
            </a:r>
          </a:p>
          <a:p>
            <a:pPr marL="0" indent="0">
              <a:buNone/>
            </a:pPr>
            <a:r>
              <a:rPr lang="sk-SK" dirty="0"/>
              <a:t>2:15-2:30 PM  (15m) Discussion of trace selection - Max Breughe, Samsung</a:t>
            </a:r>
          </a:p>
          <a:p>
            <a:pPr marL="0" indent="0">
              <a:buNone/>
            </a:pPr>
            <a:r>
              <a:rPr lang="sk-SK" dirty="0"/>
              <a:t>2:30-2:50 PM  (20m) TAGE-SC-L Branch Predictors Again - Andre Seznec, INRIA</a:t>
            </a:r>
            <a:r>
              <a:rPr lang="sk-SK" dirty="0" smtClean="0"/>
              <a:t>/          </a:t>
            </a:r>
            <a:br>
              <a:rPr lang="sk-SK" dirty="0" smtClean="0"/>
            </a:br>
            <a:r>
              <a:rPr lang="sk-SK" dirty="0" smtClean="0"/>
              <a:t>                                      IRISA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2:50-3:10 PM  (20m) Exploring branch predictability limits with the MTAGE</a:t>
            </a:r>
            <a:r>
              <a:rPr lang="sk-SK" dirty="0" smtClean="0"/>
              <a:t>+</a:t>
            </a:r>
            <a:br>
              <a:rPr lang="sk-SK" dirty="0" smtClean="0"/>
            </a:br>
            <a:r>
              <a:rPr lang="sk-SK" dirty="0" smtClean="0"/>
              <a:t>                                      SC </a:t>
            </a:r>
            <a:r>
              <a:rPr lang="sk-SK" dirty="0"/>
              <a:t>predictor - Andre Seznec INRIA/IRISA</a:t>
            </a:r>
          </a:p>
          <a:p>
            <a:pPr marL="0" indent="0">
              <a:buNone/>
            </a:pPr>
            <a:r>
              <a:rPr lang="sk-SK" dirty="0"/>
              <a:t>3:10-3:30 PM  (20m) Multiperspective Perceptron Predictor - Daniel Jimenez,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                                     Texas </a:t>
            </a:r>
            <a:r>
              <a:rPr lang="sk-SK" dirty="0"/>
              <a:t>AM</a:t>
            </a:r>
          </a:p>
          <a:p>
            <a:pPr marL="0" indent="0">
              <a:buNone/>
            </a:pPr>
            <a:r>
              <a:rPr lang="is-IS" b="1" dirty="0">
                <a:solidFill>
                  <a:srgbClr val="FF0000"/>
                </a:solidFill>
              </a:rPr>
              <a:t>3:30-4:00 PM  (30m) Break</a:t>
            </a:r>
          </a:p>
          <a:p>
            <a:pPr marL="0" indent="0">
              <a:buNone/>
            </a:pPr>
            <a:r>
              <a:rPr lang="en-US" dirty="0"/>
              <a:t>4:00-4:20 PM  (20m) Multiperspective Perceptron Predictor with TAGE - Daniel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Jimenez</a:t>
            </a:r>
            <a:r>
              <a:rPr lang="en-US" dirty="0"/>
              <a:t>, Texas AM</a:t>
            </a:r>
          </a:p>
          <a:p>
            <a:pPr marL="0" indent="0">
              <a:buNone/>
            </a:pPr>
            <a:r>
              <a:rPr lang="en-US" dirty="0"/>
              <a:t>4:20-4:40 PM  (20m) Dynamically Sizing the TAGE Branch Predictor - Stephen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Pruett</a:t>
            </a:r>
            <a:r>
              <a:rPr lang="en-US" dirty="0"/>
              <a:t>, U Texas</a:t>
            </a:r>
          </a:p>
          <a:p>
            <a:pPr marL="0" indent="0">
              <a:buNone/>
            </a:pPr>
            <a:r>
              <a:rPr lang="en-US" dirty="0"/>
              <a:t>4:40-5:00 PM  (20m) Announcement of results and awards - James Dundas</a:t>
            </a:r>
          </a:p>
          <a:p>
            <a:pPr marL="0" indent="0">
              <a:buNone/>
            </a:pPr>
            <a:r>
              <a:rPr lang="is-IS" dirty="0"/>
              <a:t>5:00                              Adjourn to celebrate!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63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144</Words>
  <Application>Microsoft Macintosh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Welcome to the  2016 Championship Branch Prediction Contest  Program</vt:lpstr>
      <vt:lpstr>Thanks To:</vt:lpstr>
      <vt:lpstr>Predictor Size Defined 3 Contests</vt:lpstr>
      <vt:lpstr>What’s New This Time?</vt:lpstr>
      <vt:lpstr>Schedule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Mudge</dc:creator>
  <cp:lastModifiedBy>Trevor Mudge</cp:lastModifiedBy>
  <cp:revision>189</cp:revision>
  <dcterms:created xsi:type="dcterms:W3CDTF">2016-04-30T21:19:40Z</dcterms:created>
  <dcterms:modified xsi:type="dcterms:W3CDTF">2016-06-17T22:27:59Z</dcterms:modified>
</cp:coreProperties>
</file>